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6" r:id="rId4"/>
    <p:sldId id="265" r:id="rId5"/>
    <p:sldId id="267" r:id="rId6"/>
    <p:sldId id="259" r:id="rId7"/>
    <p:sldId id="268" r:id="rId8"/>
    <p:sldId id="269" r:id="rId9"/>
    <p:sldId id="270" r:id="rId10"/>
    <p:sldId id="271" r:id="rId11"/>
    <p:sldId id="272" r:id="rId12"/>
    <p:sldId id="260" r:id="rId13"/>
    <p:sldId id="273" r:id="rId14"/>
    <p:sldId id="276" r:id="rId15"/>
    <p:sldId id="280" r:id="rId16"/>
    <p:sldId id="279" r:id="rId17"/>
    <p:sldId id="274" r:id="rId18"/>
    <p:sldId id="275" r:id="rId19"/>
    <p:sldId id="277" r:id="rId20"/>
    <p:sldId id="278" r:id="rId21"/>
    <p:sldId id="281" r:id="rId22"/>
    <p:sldId id="262" r:id="rId23"/>
    <p:sldId id="282" r:id="rId24"/>
    <p:sldId id="263" r:id="rId25"/>
    <p:sldId id="290" r:id="rId26"/>
    <p:sldId id="264" r:id="rId27"/>
    <p:sldId id="287" r:id="rId28"/>
    <p:sldId id="283" r:id="rId29"/>
    <p:sldId id="284" r:id="rId30"/>
    <p:sldId id="289" r:id="rId31"/>
    <p:sldId id="288" r:id="rId32"/>
    <p:sldId id="286" r:id="rId33"/>
    <p:sldId id="285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07C3-41D4-40FA-ABE3-27CC46E5DFC1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1F633-8F0F-4DD5-B079-9DFC366485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57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760B-8F46-438E-A037-318D915F34A2}" type="datetime1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093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72FD-4347-4093-8738-99E21DB78043}" type="datetime1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77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AC97-1F6B-4A08-911B-1458E8FF6135}" type="datetime1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31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D24F-DFD4-4B68-B1C1-1A310CFCD111}" type="datetime1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19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1118-BFEC-45C6-B044-1B3F0060A574}" type="datetime1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67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6672-647F-41F3-BD27-89A04C7E4715}" type="datetime1">
              <a:rPr lang="fr-FR" smtClean="0"/>
              <a:t>10/06/2022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29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EC6A-4329-4143-A860-A590089C281A}" type="datetime1">
              <a:rPr lang="fr-FR" smtClean="0"/>
              <a:t>10/06/2022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93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AB6D-7B3E-4B6D-B8E7-944A1A13631B}" type="datetime1">
              <a:rPr lang="fr-FR" smtClean="0"/>
              <a:t>10/06/2022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80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0A25-DBF8-4BD4-9881-C2031FE6BDC1}" type="datetime1">
              <a:rPr lang="fr-FR" smtClean="0"/>
              <a:t>10/06/2022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85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79DE-792F-4101-AABC-EB2C4316EA69}" type="datetime1">
              <a:rPr lang="fr-FR" smtClean="0"/>
              <a:t>10/06/2022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63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16DA-B7F3-425D-98DC-391FF3D91A69}" type="datetime1">
              <a:rPr lang="fr-FR" smtClean="0"/>
              <a:t>10/06/2022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55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DF703-1889-45F8-B22F-3B8FAB6E0803}" type="datetime1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48F48-9627-49B3-896A-26AC5BB75E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97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8" y="273480"/>
            <a:ext cx="1965964" cy="2340869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tile tx="0" ty="0" sx="100000" sy="100000" flip="none" algn="tl"/>
          </a:blipFill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6756" y="623452"/>
            <a:ext cx="9144000" cy="394854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Foyer Espérance de Trélazé</a:t>
            </a:r>
            <a:br>
              <a:rPr lang="fr-FR" dirty="0" smtClean="0"/>
            </a:br>
            <a:r>
              <a:rPr lang="fr-FR" dirty="0" smtClean="0"/>
              <a:t>Section Féminine</a:t>
            </a:r>
            <a:br>
              <a:rPr lang="fr-FR" dirty="0" smtClean="0"/>
            </a:br>
            <a:r>
              <a:rPr lang="fr-FR" dirty="0" smtClean="0"/>
              <a:t>(60 joueuses)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7861070" y="344213"/>
            <a:ext cx="4225635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Réunion du jeudi 09 juin 2022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65122" y="6356350"/>
            <a:ext cx="11573382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4" y="3380394"/>
            <a:ext cx="4045527" cy="30341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03" y="3322204"/>
            <a:ext cx="4045527" cy="30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57" y="139389"/>
            <a:ext cx="5230147" cy="66428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6" y="257328"/>
            <a:ext cx="1965964" cy="234086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10</a:t>
            </a:fld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332967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bg1"/>
                </a:solidFill>
              </a:rPr>
              <a:t>Bilan</a:t>
            </a:r>
            <a:r>
              <a:rPr lang="fr-FR" dirty="0" smtClean="0"/>
              <a:t> de la saison 2021-2022 – U13 F</a:t>
            </a:r>
            <a:endParaRPr lang="fr-FR" dirty="0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Section Féminine - Foyer Espérance de Trélazé - Réunion du jeu</a:t>
            </a:r>
            <a:r>
              <a:rPr lang="fr-FR" dirty="0" smtClean="0"/>
              <a:t>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816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11</a:t>
            </a:fld>
            <a:endParaRPr lang="fr-FR"/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U13 F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8" y="874017"/>
            <a:ext cx="7976431" cy="44986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87" y="874017"/>
            <a:ext cx="3050919" cy="54105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6" y="257328"/>
            <a:ext cx="1965964" cy="2340869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730318" y="5658895"/>
            <a:ext cx="7250271" cy="411210"/>
          </a:xfrm>
        </p:spPr>
        <p:txBody>
          <a:bodyPr>
            <a:normAutofit/>
          </a:bodyPr>
          <a:lstStyle/>
          <a:p>
            <a:r>
              <a:rPr lang="fr-FR" sz="2000" dirty="0"/>
              <a:t> Action PEF : Initiation au rôle d’Arbitre Assistant – nov. 2021</a:t>
            </a:r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8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6" y="180383"/>
            <a:ext cx="1965964" cy="234086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12</a:t>
            </a:fld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U18 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2212956" y="730440"/>
            <a:ext cx="9793278" cy="5583790"/>
          </a:xfrm>
        </p:spPr>
        <p:txBody>
          <a:bodyPr>
            <a:normAutofit fontScale="90000"/>
          </a:bodyPr>
          <a:lstStyle/>
          <a:p>
            <a:pPr algn="l"/>
            <a:r>
              <a:rPr lang="fr-FR" sz="3000" dirty="0" smtClean="0"/>
              <a:t>- Effectif de 18 licenciées + Tess (U14 F) à l’entrainement</a:t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 smtClean="0"/>
              <a:t>- Entrainement le mardi et le jeudi (19h15 - 20h45)</a:t>
            </a:r>
            <a:br>
              <a:rPr lang="fr-FR" sz="3000" dirty="0" smtClean="0"/>
            </a:br>
            <a:r>
              <a:rPr lang="fr-FR" sz="3000" dirty="0"/>
              <a:t>		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 smtClean="0"/>
              <a:t>- Éducateurs : Thomas, Rémi et David</a:t>
            </a:r>
            <a:br>
              <a:rPr lang="fr-FR" sz="3000" dirty="0" smtClean="0"/>
            </a:br>
            <a:r>
              <a:rPr lang="fr-FR" sz="3000" dirty="0" smtClean="0"/>
              <a:t>- Dirigeants : Stéphane, Didier et Pierre</a:t>
            </a:r>
            <a:br>
              <a:rPr lang="fr-FR" sz="3000" dirty="0" smtClean="0"/>
            </a:br>
            <a:r>
              <a:rPr lang="fr-FR" sz="3000" dirty="0"/>
              <a:t/>
            </a:r>
            <a:br>
              <a:rPr lang="fr-FR" sz="3000" dirty="0"/>
            </a:br>
            <a:r>
              <a:rPr lang="fr-FR" sz="3000" dirty="0" smtClean="0"/>
              <a:t>- Coupe des Pays de la Loire : éliminée en 1/8</a:t>
            </a:r>
            <a:r>
              <a:rPr lang="fr-FR" sz="3000" baseline="30000" dirty="0" smtClean="0"/>
              <a:t>ème</a:t>
            </a:r>
            <a:r>
              <a:rPr lang="fr-FR" sz="3000" dirty="0" smtClean="0"/>
              <a:t> de finale (St Georges </a:t>
            </a:r>
            <a:r>
              <a:rPr lang="fr-FR" sz="3000" dirty="0" err="1" smtClean="0"/>
              <a:t>Guyonnier</a:t>
            </a:r>
            <a:r>
              <a:rPr lang="fr-FR" sz="3000" dirty="0" smtClean="0"/>
              <a:t> – 1 à 14)</a:t>
            </a:r>
            <a:br>
              <a:rPr lang="fr-FR" sz="3000" dirty="0" smtClean="0"/>
            </a:br>
            <a:r>
              <a:rPr lang="fr-FR" sz="3000" dirty="0" smtClean="0"/>
              <a:t>- Coupe de l’Anjou : éliminée au 2</a:t>
            </a:r>
            <a:r>
              <a:rPr lang="fr-FR" sz="3000" baseline="30000" dirty="0" smtClean="0"/>
              <a:t>nd</a:t>
            </a:r>
            <a:r>
              <a:rPr lang="fr-FR" sz="3000" dirty="0" smtClean="0"/>
              <a:t> tour (Montreuil – 10 à 0)</a:t>
            </a:r>
            <a:br>
              <a:rPr lang="fr-FR" sz="3000" dirty="0" smtClean="0"/>
            </a:br>
            <a:r>
              <a:rPr lang="fr-FR" sz="3000" dirty="0"/>
              <a:t/>
            </a:r>
            <a:br>
              <a:rPr lang="fr-FR" sz="3000" dirty="0"/>
            </a:br>
            <a:r>
              <a:rPr lang="fr-FR" sz="3000" dirty="0" smtClean="0"/>
              <a:t>- </a:t>
            </a:r>
            <a:r>
              <a:rPr lang="fr-FR" sz="3000" u="sng" dirty="0"/>
              <a:t>2</a:t>
            </a:r>
            <a:r>
              <a:rPr lang="fr-FR" sz="3000" u="sng" dirty="0" smtClean="0"/>
              <a:t> phases en championnat D1 : 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>- phase 1 (2</a:t>
            </a:r>
            <a:r>
              <a:rPr lang="fr-FR" sz="3000" baseline="30000" dirty="0" smtClean="0"/>
              <a:t>ème</a:t>
            </a:r>
            <a:r>
              <a:rPr lang="fr-FR" sz="3000" dirty="0" smtClean="0"/>
              <a:t>) : 7 matchs - 6V - 0N - 1D (35 BP - 11 BC)</a:t>
            </a:r>
            <a:br>
              <a:rPr lang="fr-FR" sz="3000" dirty="0" smtClean="0"/>
            </a:br>
            <a:r>
              <a:rPr lang="fr-FR" sz="3000" dirty="0" smtClean="0"/>
              <a:t>	- </a:t>
            </a:r>
            <a:r>
              <a:rPr lang="fr-FR" sz="3000" dirty="0"/>
              <a:t>phase </a:t>
            </a:r>
            <a:r>
              <a:rPr lang="fr-FR" sz="3000" dirty="0" smtClean="0"/>
              <a:t>2 (1</a:t>
            </a:r>
            <a:r>
              <a:rPr lang="fr-FR" sz="3000" baseline="30000" dirty="0" smtClean="0"/>
              <a:t>ère</a:t>
            </a:r>
            <a:r>
              <a:rPr lang="fr-FR" sz="3000" dirty="0" smtClean="0"/>
              <a:t>) </a:t>
            </a:r>
            <a:r>
              <a:rPr lang="fr-FR" sz="3000" dirty="0"/>
              <a:t>: </a:t>
            </a:r>
            <a:r>
              <a:rPr lang="fr-FR" sz="3000" dirty="0" smtClean="0"/>
              <a:t>7 </a:t>
            </a:r>
            <a:r>
              <a:rPr lang="fr-FR" sz="3000" dirty="0"/>
              <a:t>matchs </a:t>
            </a:r>
            <a:r>
              <a:rPr lang="fr-FR" sz="3000" dirty="0" smtClean="0"/>
              <a:t>- 6V - 0N - 1D </a:t>
            </a:r>
            <a:r>
              <a:rPr lang="fr-FR" sz="3000" dirty="0"/>
              <a:t>(</a:t>
            </a:r>
            <a:r>
              <a:rPr lang="fr-FR" sz="3000" dirty="0" smtClean="0"/>
              <a:t>17 BP – 7 BC)</a:t>
            </a:r>
            <a:endParaRPr lang="fr-FR" sz="3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70532" y="4117506"/>
            <a:ext cx="2066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1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ère</a:t>
            </a:r>
            <a:r>
              <a:rPr lang="fr-FR" sz="2000" b="1" dirty="0" smtClean="0">
                <a:solidFill>
                  <a:srgbClr val="FF0000"/>
                </a:solidFill>
              </a:rPr>
              <a:t> de D1 en phase 2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87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6" y="43284"/>
            <a:ext cx="5974148" cy="680075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13</a:t>
            </a:fld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U18 F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787" y="1868451"/>
            <a:ext cx="2461902" cy="410778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7174467" y="1282727"/>
            <a:ext cx="2624222" cy="411210"/>
          </a:xfrm>
        </p:spPr>
        <p:txBody>
          <a:bodyPr>
            <a:normAutofit/>
          </a:bodyPr>
          <a:lstStyle/>
          <a:p>
            <a:pPr algn="l"/>
            <a:r>
              <a:rPr lang="fr-FR" sz="2000" dirty="0" smtClean="0"/>
              <a:t>Buteuses – Match Off.                  </a:t>
            </a:r>
            <a:endParaRPr lang="fr-FR" sz="2000" dirty="0"/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188720" y="2610196"/>
            <a:ext cx="1737360" cy="4111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8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14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21" y="33787"/>
            <a:ext cx="9021358" cy="6766019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U18 F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7571" y="6356350"/>
            <a:ext cx="11779135" cy="3651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Section Féminine - Foyer Espérance de Trélazé - Réunion du jeudi 09 juin 2022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8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15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70" y="78003"/>
            <a:ext cx="6585860" cy="6585860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U18 F</a:t>
            </a:r>
            <a:endParaRPr lang="fr-FR" dirty="0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Section Féminine - Foyer Espérance de Trélazé - Réunion du jeudi 09 juin 2022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2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Section Féminine - Foyer Espérance de Trélazé - Réunion du jeudi 09 juin 2022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16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7" y="79306"/>
            <a:ext cx="10270748" cy="6778694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U18 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377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6" y="180383"/>
            <a:ext cx="1965964" cy="234086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17</a:t>
            </a:fld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Senior 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2250831" y="847515"/>
            <a:ext cx="9793278" cy="5508835"/>
          </a:xfrm>
        </p:spPr>
        <p:txBody>
          <a:bodyPr>
            <a:noAutofit/>
          </a:bodyPr>
          <a:lstStyle/>
          <a:p>
            <a:pPr algn="l"/>
            <a:r>
              <a:rPr lang="fr-FR" sz="2600" dirty="0" smtClean="0"/>
              <a:t>- Effectif de 20 licenciées</a:t>
            </a:r>
            <a:br>
              <a:rPr lang="fr-FR" sz="2600" dirty="0" smtClean="0"/>
            </a:br>
            <a:r>
              <a:rPr lang="fr-FR" sz="2600" dirty="0" smtClean="0"/>
              <a:t>- Entrainement le mardi et le jeudi (19h15 - 20h45)</a:t>
            </a:r>
            <a:br>
              <a:rPr lang="fr-FR" sz="2600" dirty="0" smtClean="0"/>
            </a:br>
            <a:r>
              <a:rPr lang="fr-FR" sz="2600" dirty="0" smtClean="0"/>
              <a:t>- Éducateurs : Thomas, Rémi et David</a:t>
            </a:r>
            <a:br>
              <a:rPr lang="fr-FR" sz="2600" dirty="0" smtClean="0"/>
            </a:br>
            <a:r>
              <a:rPr lang="fr-FR" sz="2600" dirty="0" smtClean="0"/>
              <a:t>- Supporters « fidèles » : Camille, Luigi et </a:t>
            </a:r>
            <a:r>
              <a:rPr lang="fr-FR" sz="2600" dirty="0" err="1" smtClean="0"/>
              <a:t>Thiago</a:t>
            </a:r>
            <a:r>
              <a:rPr lang="fr-FR" sz="2600" dirty="0" smtClean="0"/>
              <a:t/>
            </a:r>
            <a:br>
              <a:rPr lang="fr-FR" sz="2600" dirty="0" smtClean="0"/>
            </a:br>
            <a:r>
              <a:rPr lang="fr-FR" sz="2600" dirty="0" smtClean="0"/>
              <a:t>- Coupe de France : éliminée au 2</a:t>
            </a:r>
            <a:r>
              <a:rPr lang="fr-FR" sz="2600" baseline="30000" dirty="0" smtClean="0"/>
              <a:t>ème</a:t>
            </a:r>
            <a:r>
              <a:rPr lang="fr-FR" sz="2600" dirty="0" smtClean="0"/>
              <a:t> tour (Le Mans </a:t>
            </a:r>
            <a:r>
              <a:rPr lang="fr-FR" sz="2600" dirty="0" err="1" smtClean="0"/>
              <a:t>Villaret</a:t>
            </a:r>
            <a:r>
              <a:rPr lang="fr-FR" sz="2600" dirty="0" smtClean="0"/>
              <a:t> - 2 à 2 - 3 à 0 tab)</a:t>
            </a:r>
            <a:r>
              <a:rPr lang="fr-FR" sz="2600" dirty="0"/>
              <a:t/>
            </a:r>
            <a:br>
              <a:rPr lang="fr-FR" sz="2600" dirty="0"/>
            </a:br>
            <a:r>
              <a:rPr lang="fr-FR" sz="2600" dirty="0" smtClean="0"/>
              <a:t>- Coupe des Pays de la Loire : </a:t>
            </a:r>
            <a:r>
              <a:rPr lang="fr-FR" sz="2600" u="sng" dirty="0" smtClean="0"/>
              <a:t>éliminée au 5</a:t>
            </a:r>
            <a:r>
              <a:rPr lang="fr-FR" sz="2600" u="sng" baseline="30000" dirty="0" smtClean="0"/>
              <a:t>ème</a:t>
            </a:r>
            <a:r>
              <a:rPr lang="fr-FR" sz="2600" u="sng" dirty="0" smtClean="0"/>
              <a:t> tour </a:t>
            </a:r>
            <a:r>
              <a:rPr lang="fr-FR" sz="2600" dirty="0" smtClean="0"/>
              <a:t>(</a:t>
            </a:r>
            <a:r>
              <a:rPr lang="fr-FR" sz="2600" dirty="0" err="1" smtClean="0"/>
              <a:t>Loroux</a:t>
            </a:r>
            <a:r>
              <a:rPr lang="fr-FR" sz="2600" dirty="0" smtClean="0"/>
              <a:t> </a:t>
            </a:r>
            <a:r>
              <a:rPr lang="fr-FR" sz="2600" dirty="0" err="1" smtClean="0"/>
              <a:t>Divatte</a:t>
            </a:r>
            <a:r>
              <a:rPr lang="fr-FR" sz="2600" dirty="0" smtClean="0"/>
              <a:t> - 1 à 3)</a:t>
            </a:r>
            <a:br>
              <a:rPr lang="fr-FR" sz="2600" dirty="0" smtClean="0"/>
            </a:br>
            <a:r>
              <a:rPr lang="fr-FR" sz="2600" dirty="0" smtClean="0"/>
              <a:t>- Coupe de l’Anjou : éliminée au 2</a:t>
            </a:r>
            <a:r>
              <a:rPr lang="fr-FR" sz="2600" baseline="30000" dirty="0" smtClean="0"/>
              <a:t>nd</a:t>
            </a:r>
            <a:r>
              <a:rPr lang="fr-FR" sz="2600" dirty="0" smtClean="0"/>
              <a:t> tour (Montreuil - 3 à 4)</a:t>
            </a:r>
            <a:br>
              <a:rPr lang="fr-FR" sz="2600" dirty="0" smtClean="0"/>
            </a:br>
            <a:r>
              <a:rPr lang="fr-FR" sz="2600" dirty="0" smtClean="0"/>
              <a:t>- Coupe de l’Anjou « Futsal » : éliminée en ½ finale (Angers NDC - 0 à 6)</a:t>
            </a:r>
            <a:br>
              <a:rPr lang="fr-FR" sz="2600" dirty="0" smtClean="0"/>
            </a:br>
            <a:r>
              <a:rPr lang="fr-FR" sz="2600" dirty="0" smtClean="0"/>
              <a:t>- Challenge de l’Anjou : </a:t>
            </a:r>
            <a:r>
              <a:rPr lang="fr-FR" sz="2600" u="sng" dirty="0" smtClean="0"/>
              <a:t>vainqueur en finale </a:t>
            </a:r>
            <a:r>
              <a:rPr lang="fr-FR" sz="2600" dirty="0" smtClean="0"/>
              <a:t>(E/JS Layon-</a:t>
            </a:r>
            <a:r>
              <a:rPr lang="fr-FR" sz="2600" dirty="0" err="1" smtClean="0"/>
              <a:t>Chemilllé</a:t>
            </a:r>
            <a:r>
              <a:rPr lang="fr-FR" sz="2600" dirty="0" smtClean="0"/>
              <a:t> - 5 à 0)</a:t>
            </a:r>
            <a:r>
              <a:rPr lang="fr-FR" sz="2600" dirty="0"/>
              <a:t/>
            </a:r>
            <a:br>
              <a:rPr lang="fr-FR" sz="2600" dirty="0"/>
            </a:br>
            <a:r>
              <a:rPr lang="fr-FR" sz="2600" dirty="0" smtClean="0"/>
              <a:t/>
            </a:r>
            <a:br>
              <a:rPr lang="fr-FR" sz="2600" dirty="0" smtClean="0"/>
            </a:br>
            <a:r>
              <a:rPr lang="fr-FR" sz="2600" dirty="0" smtClean="0"/>
              <a:t>- </a:t>
            </a:r>
            <a:r>
              <a:rPr lang="fr-FR" sz="2600" u="sng" dirty="0"/>
              <a:t>2</a:t>
            </a:r>
            <a:r>
              <a:rPr lang="fr-FR" sz="2600" u="sng" dirty="0" smtClean="0"/>
              <a:t> phases en championnat D2-D1 : </a:t>
            </a:r>
            <a:r>
              <a:rPr lang="fr-FR" sz="2600" dirty="0" smtClean="0"/>
              <a:t/>
            </a:r>
            <a:br>
              <a:rPr lang="fr-FR" sz="2600" dirty="0" smtClean="0"/>
            </a:br>
            <a:r>
              <a:rPr lang="fr-FR" sz="2600" dirty="0"/>
              <a:t>	</a:t>
            </a:r>
            <a:r>
              <a:rPr lang="fr-FR" sz="2600" dirty="0" smtClean="0"/>
              <a:t>- phase 1 (1</a:t>
            </a:r>
            <a:r>
              <a:rPr lang="fr-FR" sz="2600" baseline="30000" dirty="0" smtClean="0"/>
              <a:t>ère</a:t>
            </a:r>
            <a:r>
              <a:rPr lang="fr-FR" sz="2600" dirty="0" smtClean="0"/>
              <a:t> D2</a:t>
            </a:r>
            <a:r>
              <a:rPr lang="fr-FR" sz="2600" baseline="30000" dirty="0" smtClean="0"/>
              <a:t> </a:t>
            </a:r>
            <a:r>
              <a:rPr lang="fr-FR" sz="2600" dirty="0" smtClean="0"/>
              <a:t>) : 5 matchs - 5V - 0N - 0D (32 BP - 0 BC)</a:t>
            </a:r>
            <a:br>
              <a:rPr lang="fr-FR" sz="2600" dirty="0" smtClean="0"/>
            </a:br>
            <a:r>
              <a:rPr lang="fr-FR" sz="2600" dirty="0" smtClean="0"/>
              <a:t>	- </a:t>
            </a:r>
            <a:r>
              <a:rPr lang="fr-FR" sz="2600" dirty="0"/>
              <a:t>phase </a:t>
            </a:r>
            <a:r>
              <a:rPr lang="fr-FR" sz="2600" dirty="0" smtClean="0"/>
              <a:t>2 (1</a:t>
            </a:r>
            <a:r>
              <a:rPr lang="fr-FR" sz="2600" baseline="30000" dirty="0" smtClean="0"/>
              <a:t>ère</a:t>
            </a:r>
            <a:r>
              <a:rPr lang="fr-FR" sz="2600" dirty="0" smtClean="0"/>
              <a:t> D1) </a:t>
            </a:r>
            <a:r>
              <a:rPr lang="fr-FR" sz="2600" dirty="0"/>
              <a:t>: </a:t>
            </a:r>
            <a:r>
              <a:rPr lang="fr-FR" sz="2600" dirty="0" smtClean="0"/>
              <a:t>7 </a:t>
            </a:r>
            <a:r>
              <a:rPr lang="fr-FR" sz="2600" dirty="0"/>
              <a:t>matchs </a:t>
            </a:r>
            <a:r>
              <a:rPr lang="fr-FR" sz="2600" dirty="0" smtClean="0"/>
              <a:t>- 5V - 2N - 0D (24 BP - 1 BC)</a:t>
            </a:r>
            <a:endParaRPr lang="fr-FR" sz="2600" dirty="0"/>
          </a:p>
        </p:txBody>
      </p:sp>
      <p:sp>
        <p:nvSpPr>
          <p:cNvPr id="2" name="ZoneTexte 1"/>
          <p:cNvSpPr txBox="1"/>
          <p:nvPr/>
        </p:nvSpPr>
        <p:spPr>
          <a:xfrm>
            <a:off x="183962" y="3365425"/>
            <a:ext cx="20668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Accession en Régional 2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FF0000"/>
                </a:solidFill>
              </a:rPr>
              <a:t>et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FF0000"/>
                </a:solidFill>
              </a:rPr>
              <a:t>Vainqueur du 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Challenge de l’Anjou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46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9" y="48695"/>
            <a:ext cx="5590466" cy="667278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18</a:t>
            </a:fld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Senior F</a:t>
            </a:r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7174467" y="1282727"/>
            <a:ext cx="2624222" cy="411210"/>
          </a:xfrm>
        </p:spPr>
        <p:txBody>
          <a:bodyPr>
            <a:normAutofit/>
          </a:bodyPr>
          <a:lstStyle/>
          <a:p>
            <a:pPr algn="l"/>
            <a:r>
              <a:rPr lang="fr-FR" sz="2000" dirty="0" smtClean="0"/>
              <a:t>Buteuses – Match Off.                  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605" y="1758902"/>
            <a:ext cx="3049240" cy="4432929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137669" y="4729527"/>
            <a:ext cx="4580801" cy="14307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195541" y="2427633"/>
            <a:ext cx="1788727" cy="4180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05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19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9" y="59714"/>
            <a:ext cx="8974466" cy="6730850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Senior F</a:t>
            </a:r>
          </a:p>
          <a:p>
            <a:endParaRPr lang="fr-FR" dirty="0" smtClean="0"/>
          </a:p>
          <a:p>
            <a:r>
              <a:rPr lang="fr-FR" dirty="0" smtClean="0"/>
              <a:t>Finale Challenge de l’Anjou – 04/06/2022 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99011" y="6356350"/>
            <a:ext cx="11687695" cy="3651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Section Féminine - Foyer Espérance de Trélazé - Réunion du jeudi 09 juin 2022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7" y="126277"/>
            <a:ext cx="1965964" cy="23408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27811" y="847515"/>
            <a:ext cx="9717578" cy="5478086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1) Bilan de la saison 2021-2022 :</a:t>
            </a:r>
            <a:br>
              <a:rPr lang="fr-FR" dirty="0" smtClean="0"/>
            </a:br>
            <a:r>
              <a:rPr lang="fr-FR" dirty="0" smtClean="0"/>
              <a:t>	- École de football</a:t>
            </a:r>
            <a:br>
              <a:rPr lang="fr-FR" dirty="0" smtClean="0"/>
            </a:br>
            <a:r>
              <a:rPr lang="fr-FR" dirty="0" smtClean="0"/>
              <a:t>	- U13 F</a:t>
            </a:r>
            <a:br>
              <a:rPr lang="fr-FR" dirty="0" smtClean="0"/>
            </a:br>
            <a:r>
              <a:rPr lang="fr-FR" dirty="0" smtClean="0"/>
              <a:t>	- U18 F</a:t>
            </a:r>
            <a:br>
              <a:rPr lang="fr-FR" dirty="0" smtClean="0"/>
            </a:br>
            <a:r>
              <a:rPr lang="fr-FR" dirty="0" smtClean="0"/>
              <a:t>	- Senior F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2) Projection saison 2022-2023</a:t>
            </a:r>
            <a:endParaRPr lang="fr-FR" dirty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7861070" y="344213"/>
            <a:ext cx="4225635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51497" y="6356350"/>
            <a:ext cx="11627489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71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20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3140"/>
            <a:ext cx="11995266" cy="6747337"/>
          </a:xfrm>
          <a:prstGeom prst="rect">
            <a:avLst/>
          </a:prstGeom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bg1"/>
                </a:solidFill>
              </a:rPr>
              <a:t>Bilan de la saison 2021-2022 – Senior F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Finale Challenge de l’Anjou – 04/06/2022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33183" y="6356350"/>
            <a:ext cx="11454512" cy="3651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Section Féminine - Foyer Espérance de Trélazé - Réunion du jeudi 09 juin 2022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8" y="83705"/>
            <a:ext cx="10068996" cy="6712664"/>
          </a:xfrm>
          <a:prstGeom prst="rect">
            <a:avLst/>
          </a:prstGeom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1587830" y="214357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bg1"/>
                </a:solidFill>
              </a:rPr>
              <a:t>Bilan de la saison 2021-2022 – Senior F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Finale Challenge de l’Anjou – 04/06/2022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49381" y="6356350"/>
            <a:ext cx="11737571" cy="3651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Section Féminine - Foyer Espérance de Trélazé - Réunion du jeudi 09 juin 2022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86" y="1225808"/>
            <a:ext cx="3638350" cy="43321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032" y="427441"/>
            <a:ext cx="10496204" cy="6294034"/>
          </a:xfrm>
        </p:spPr>
        <p:txBody>
          <a:bodyPr>
            <a:noAutofit/>
          </a:bodyPr>
          <a:lstStyle/>
          <a:p>
            <a:pPr algn="l"/>
            <a:r>
              <a:rPr lang="fr-FR" sz="5000" dirty="0" smtClean="0"/>
              <a:t>Remerciements</a:t>
            </a:r>
            <a:br>
              <a:rPr lang="fr-FR" sz="5000" dirty="0" smtClean="0"/>
            </a:b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dirty="0" smtClean="0"/>
              <a:t>- Joueuses</a:t>
            </a:r>
            <a:br>
              <a:rPr lang="fr-FR" sz="5000" dirty="0" smtClean="0"/>
            </a:br>
            <a:r>
              <a:rPr lang="fr-FR" sz="5000" dirty="0" smtClean="0"/>
              <a:t>- Parents</a:t>
            </a:r>
            <a:br>
              <a:rPr lang="fr-FR" sz="5000" dirty="0" smtClean="0"/>
            </a:br>
            <a:r>
              <a:rPr lang="fr-FR" sz="5000" dirty="0" smtClean="0"/>
              <a:t>- Dirigeantes et Dirigeants</a:t>
            </a:r>
            <a:br>
              <a:rPr lang="fr-FR" sz="5000" dirty="0" smtClean="0"/>
            </a:br>
            <a:r>
              <a:rPr lang="fr-FR" sz="5000" dirty="0" smtClean="0"/>
              <a:t>- Rémi et Thomas</a:t>
            </a:r>
            <a:br>
              <a:rPr lang="fr-FR" sz="5000" dirty="0" smtClean="0"/>
            </a:b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dirty="0" smtClean="0"/>
              <a:t>… et tous les bénévoles du club</a:t>
            </a:r>
            <a:br>
              <a:rPr lang="fr-FR" sz="5000" dirty="0" smtClean="0"/>
            </a:br>
            <a:endParaRPr lang="fr-FR" sz="5000" dirty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22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87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7" y="126277"/>
            <a:ext cx="1965964" cy="23408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27811" y="275943"/>
            <a:ext cx="9717578" cy="6049658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Projection saison 2022-2023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- Pratique Futsa</a:t>
            </a:r>
            <a:r>
              <a:rPr lang="fr-FR" dirty="0"/>
              <a:t>l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- Effectif à date</a:t>
            </a:r>
            <a:br>
              <a:rPr lang="fr-FR" dirty="0" smtClean="0"/>
            </a:br>
            <a:r>
              <a:rPr lang="fr-FR" dirty="0" smtClean="0"/>
              <a:t>- Simulation 1 et 2</a:t>
            </a:r>
            <a:br>
              <a:rPr lang="fr-FR" dirty="0" smtClean="0"/>
            </a:br>
            <a:r>
              <a:rPr lang="fr-FR" dirty="0" smtClean="0"/>
              <a:t>- Qui m’encadre ?</a:t>
            </a:r>
            <a:br>
              <a:rPr lang="fr-FR" dirty="0" smtClean="0"/>
            </a:br>
            <a:r>
              <a:rPr lang="fr-FR" dirty="0" smtClean="0"/>
              <a:t>- Quand je m’entraine ?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23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16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Projection saison 2022-2023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24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0" y="231357"/>
            <a:ext cx="1965964" cy="2340869"/>
          </a:xfrm>
          <a:prstGeom prst="rect">
            <a:avLst/>
          </a:prstGeom>
        </p:spPr>
      </p:pic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2227811" y="275943"/>
            <a:ext cx="9717578" cy="6049658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Le club a « fusionné-absorbé » un club « Futsal » de Trélazé (SC Diabolos Trélazé).</a:t>
            </a:r>
            <a:br>
              <a:rPr lang="fr-FR" dirty="0" smtClean="0"/>
            </a:br>
            <a:r>
              <a:rPr lang="fr-FR" dirty="0" smtClean="0"/>
              <a:t>Cela permettra dès la saison prochaine de proposer à ses licencié.es cette nouvelle pratique.</a:t>
            </a:r>
            <a:endParaRPr lang="fr-FR" dirty="0"/>
          </a:p>
        </p:txBody>
      </p:sp>
      <p:sp>
        <p:nvSpPr>
          <p:cNvPr id="2" name="AutoShape 2" descr="SC Diabolos Trélazé Futsal : site officiel du club de foot de TRELAZE -  footeo"/>
          <p:cNvSpPr>
            <a:spLocks noChangeAspect="1" noChangeArrowheads="1"/>
          </p:cNvSpPr>
          <p:nvPr/>
        </p:nvSpPr>
        <p:spPr bwMode="auto">
          <a:xfrm>
            <a:off x="-152749" y="2959332"/>
            <a:ext cx="1352552" cy="13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" y="382047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5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Projection saison 2022-2023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25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52" y="1946035"/>
            <a:ext cx="10685751" cy="432903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231357"/>
            <a:ext cx="1965964" cy="2340869"/>
          </a:xfrm>
          <a:prstGeom prst="rect">
            <a:avLst/>
          </a:prstGeom>
        </p:spPr>
      </p:pic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940233" y="3262311"/>
            <a:ext cx="6957752" cy="8524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199803" y="4332580"/>
            <a:ext cx="10824300" cy="20237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90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Projection saison 2022-2023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7" y="1961804"/>
            <a:ext cx="11682396" cy="43945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164853"/>
            <a:ext cx="1965964" cy="2340869"/>
          </a:xfrm>
          <a:prstGeom prst="rect">
            <a:avLst/>
          </a:prstGeom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2335878" y="1153009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Simulation 1</a:t>
            </a:r>
            <a:endParaRPr lang="fr-FR" b="1" dirty="0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93468" y="4432332"/>
            <a:ext cx="10853651" cy="20237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198450" y="3370571"/>
            <a:ext cx="8607590" cy="9620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1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Projection saison 2022-2023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27</a:t>
            </a:fld>
            <a:endParaRPr lang="fr-FR"/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2335878" y="1153009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Simulation 2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164853"/>
            <a:ext cx="1965964" cy="23408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6" y="2897784"/>
            <a:ext cx="11563353" cy="2956539"/>
          </a:xfrm>
          <a:prstGeom prst="rect">
            <a:avLst/>
          </a:prstGeom>
        </p:spPr>
      </p:pic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38379" y="4893240"/>
            <a:ext cx="11474960" cy="12273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859577" y="4002805"/>
            <a:ext cx="6425739" cy="7464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Projection saison 2022-2023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28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164853"/>
            <a:ext cx="1965964" cy="2340869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2120975" y="1352663"/>
            <a:ext cx="9824414" cy="478301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Staff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Quelles éducatrices et quels éducateurs pour encadrer la saison prochaine ?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491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Projection saison 2022-2023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29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164853"/>
            <a:ext cx="1965964" cy="2340869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174111" y="887347"/>
            <a:ext cx="10798331" cy="5469003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É</a:t>
            </a:r>
            <a:r>
              <a:rPr lang="fr-FR" dirty="0" smtClean="0"/>
              <a:t>cole de Football : Rémi, Gaëtan, Nicolas, …</a:t>
            </a:r>
            <a:br>
              <a:rPr lang="fr-FR" dirty="0" smtClean="0"/>
            </a:br>
            <a:r>
              <a:rPr lang="fr-FR" dirty="0" smtClean="0"/>
              <a:t>U13 F : Géraldine et Camille</a:t>
            </a:r>
            <a:br>
              <a:rPr lang="fr-FR" dirty="0" smtClean="0"/>
            </a:br>
            <a:r>
              <a:rPr lang="fr-FR" dirty="0" smtClean="0"/>
              <a:t>U15 F : Mélanie et Océane</a:t>
            </a:r>
            <a:br>
              <a:rPr lang="fr-FR" dirty="0" smtClean="0"/>
            </a:br>
            <a:r>
              <a:rPr lang="fr-FR" dirty="0" smtClean="0"/>
              <a:t>U18 F : en attente</a:t>
            </a:r>
            <a:br>
              <a:rPr lang="fr-FR" dirty="0" smtClean="0"/>
            </a:br>
            <a:r>
              <a:rPr lang="fr-FR" dirty="0" smtClean="0"/>
              <a:t>Senior F : David, </a:t>
            </a:r>
            <a:r>
              <a:rPr lang="fr-FR" dirty="0" smtClean="0"/>
              <a:t>Thomas </a:t>
            </a:r>
            <a:endParaRPr lang="fr-FR" dirty="0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05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172086"/>
            <a:ext cx="1965964" cy="23408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4311" y="1161334"/>
            <a:ext cx="10496204" cy="4725454"/>
          </a:xfrm>
        </p:spPr>
        <p:txBody>
          <a:bodyPr>
            <a:normAutofit fontScale="90000"/>
          </a:bodyPr>
          <a:lstStyle/>
          <a:p>
            <a:pPr algn="l"/>
            <a:r>
              <a:rPr lang="fr-FR" sz="3000" dirty="0" smtClean="0"/>
              <a:t>	- Effectif de 6 licenciées de U6 F à U10F : Telma, Aya B., </a:t>
            </a:r>
            <a:r>
              <a:rPr lang="fr-FR" sz="3000" dirty="0" err="1" smtClean="0"/>
              <a:t>Ilyana</a:t>
            </a:r>
            <a:r>
              <a:rPr lang="fr-FR" sz="3000" dirty="0" smtClean="0"/>
              <a:t>,	Aya K., Juliette et Lily</a:t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>- Entrainement le mercredi après-midi</a:t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>- Participation à 12 plateaux le samedi</a:t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>- Éducatrice et éducateurs : Géraldine, Gaëtan et Enzo</a:t>
            </a:r>
            <a:br>
              <a:rPr lang="fr-FR" sz="3000" dirty="0" smtClean="0"/>
            </a:br>
            <a:r>
              <a:rPr lang="fr-FR" sz="3000" dirty="0"/>
              <a:t/>
            </a:r>
            <a:br>
              <a:rPr lang="fr-FR" sz="3000" dirty="0"/>
            </a:br>
            <a:r>
              <a:rPr lang="fr-FR" sz="3000" dirty="0" smtClean="0"/>
              <a:t>	- </a:t>
            </a:r>
            <a:r>
              <a:rPr lang="fr-FR" sz="3000" dirty="0"/>
              <a:t>Autres actions : Arbre de Noël, Téléthon, Portes Ouvertes et Foot Indoor Féminin (U6 à U11F</a:t>
            </a:r>
            <a:r>
              <a:rPr lang="fr-FR" sz="3000" dirty="0" smtClean="0"/>
              <a:t>)</a:t>
            </a:r>
            <a:br>
              <a:rPr lang="fr-FR" sz="3000" dirty="0" smtClean="0"/>
            </a:br>
            <a:endParaRPr lang="fr-FR" sz="3000" dirty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École de Football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84156" y="6356350"/>
            <a:ext cx="11589614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1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Projection saison 2022-2023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30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164853"/>
            <a:ext cx="1965964" cy="2340869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2120975" y="1352663"/>
            <a:ext cx="9824414" cy="478301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Quand je m’entraîne ?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(Version 2 à valider lundi 13/06)</a:t>
            </a:r>
            <a:br>
              <a:rPr lang="fr-FR" sz="4400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85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Projection saison 2022-2023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31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164853"/>
            <a:ext cx="1965964" cy="2340869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62320" y="887347"/>
            <a:ext cx="11860145" cy="5469003"/>
          </a:xfrm>
        </p:spPr>
        <p:txBody>
          <a:bodyPr>
            <a:normAutofit fontScale="90000"/>
          </a:bodyPr>
          <a:lstStyle/>
          <a:p>
            <a:r>
              <a:rPr lang="fr-FR" sz="5000" dirty="0" smtClean="0">
                <a:solidFill>
                  <a:schemeClr val="bg1"/>
                </a:solidFill>
              </a:rPr>
              <a:t>É</a:t>
            </a:r>
            <a:r>
              <a:rPr lang="fr-FR" sz="5000" dirty="0" smtClean="0"/>
              <a:t>cole 2 Football : mercredi après-midi</a:t>
            </a:r>
            <a:br>
              <a:rPr lang="fr-FR" sz="5000" dirty="0" smtClean="0"/>
            </a:b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dirty="0" smtClean="0"/>
              <a:t>U13 F - U15 F : mardi et jeudi (18h à 19h30)</a:t>
            </a:r>
            <a:br>
              <a:rPr lang="fr-FR" sz="5000" dirty="0" smtClean="0"/>
            </a:b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dirty="0" smtClean="0"/>
              <a:t>U18 F : Lundi - Mercredi (19h45-21h15)</a:t>
            </a:r>
            <a:br>
              <a:rPr lang="fr-FR" sz="5000" dirty="0" smtClean="0"/>
            </a:b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dirty="0" smtClean="0"/>
              <a:t>Senior F : Mardi (19h30-21h) et Vendredi (19h15-20h45)... Reprise lundi 15 août !</a:t>
            </a:r>
            <a:endParaRPr lang="fr-FR" sz="5000" dirty="0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041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32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1" y="164853"/>
            <a:ext cx="1965964" cy="234086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2254864" y="887347"/>
            <a:ext cx="9717578" cy="4783015"/>
          </a:xfrm>
        </p:spPr>
        <p:txBody>
          <a:bodyPr>
            <a:normAutofit/>
          </a:bodyPr>
          <a:lstStyle/>
          <a:p>
            <a:r>
              <a:rPr lang="fr-FR" dirty="0" smtClean="0"/>
              <a:t>Questions / réponses ?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2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33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54" y="95436"/>
            <a:ext cx="9391371" cy="626091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1" y="164853"/>
            <a:ext cx="1965964" cy="2340869"/>
          </a:xfrm>
          <a:prstGeom prst="rect">
            <a:avLst/>
          </a:prstGeom>
        </p:spPr>
      </p:pic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 rot="2118608">
            <a:off x="6382425" y="1498418"/>
            <a:ext cx="4852518" cy="748147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Merci Rémi !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172086"/>
            <a:ext cx="1965964" cy="2340869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École de Football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5306" y="6356350"/>
            <a:ext cx="11419574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14" y="937779"/>
            <a:ext cx="4840279" cy="36302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13" y="937779"/>
            <a:ext cx="4356700" cy="43567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6" y="2616537"/>
            <a:ext cx="1877479" cy="2503305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719617" y="5384742"/>
            <a:ext cx="11060496" cy="411210"/>
          </a:xfrm>
        </p:spPr>
        <p:txBody>
          <a:bodyPr>
            <a:normAutofit/>
          </a:bodyPr>
          <a:lstStyle/>
          <a:p>
            <a:pPr algn="l"/>
            <a:r>
              <a:rPr lang="fr-FR" sz="2000" dirty="0" smtClean="0"/>
              <a:t>Père Noël                                                                                                                     Plateau aux Ponts de </a:t>
            </a:r>
            <a:r>
              <a:rPr lang="fr-FR" sz="2000" dirty="0" err="1" smtClean="0"/>
              <a:t>Cé</a:t>
            </a:r>
            <a:r>
              <a:rPr lang="fr-FR" sz="2000" dirty="0" smtClean="0"/>
              <a:t>                 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6300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1" y="172086"/>
            <a:ext cx="1965964" cy="2340869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5586154" y="344214"/>
            <a:ext cx="6500552" cy="503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École de Football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94977" y="6356350"/>
            <a:ext cx="1140024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5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31" y="847515"/>
            <a:ext cx="4206033" cy="42060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7" y="2542447"/>
            <a:ext cx="2325207" cy="412485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41" y="912444"/>
            <a:ext cx="4771195" cy="3578396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3711707" y="5499344"/>
            <a:ext cx="7250271" cy="41121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Foot Indoor Féminin – U6 F à U11 F – samedi 6 novembre 2021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7525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6" y="257328"/>
            <a:ext cx="1965964" cy="2340869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51691" y="6356350"/>
            <a:ext cx="1130826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6</a:t>
            </a:fld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U13 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354311" y="844062"/>
            <a:ext cx="10496204" cy="5470168"/>
          </a:xfrm>
        </p:spPr>
        <p:txBody>
          <a:bodyPr>
            <a:normAutofit fontScale="90000"/>
          </a:bodyPr>
          <a:lstStyle/>
          <a:p>
            <a:pPr algn="l"/>
            <a:r>
              <a:rPr lang="fr-FR" sz="3000" dirty="0" smtClean="0"/>
              <a:t>	- Effectif de 13 licenciées de U11 F à U13 F</a:t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>- Entrainement le lundi (18h-19h30) et le mercredi (17h-18h30)</a:t>
            </a:r>
            <a:br>
              <a:rPr lang="fr-FR" sz="3000" dirty="0" smtClean="0"/>
            </a:br>
            <a:r>
              <a:rPr lang="fr-FR" sz="3000" dirty="0"/>
              <a:t>		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>- Éducateurs : Thomas et Baptiste</a:t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>- Accompagnateurs : U18F et Parents nombreux et assidus !</a:t>
            </a:r>
            <a:br>
              <a:rPr lang="fr-FR" sz="3000" dirty="0" smtClean="0"/>
            </a:br>
            <a:r>
              <a:rPr lang="fr-FR" sz="3000" dirty="0"/>
              <a:t/>
            </a:r>
            <a:br>
              <a:rPr lang="fr-FR" sz="3000" dirty="0"/>
            </a:br>
            <a:r>
              <a:rPr lang="fr-FR" sz="3000" dirty="0" smtClean="0"/>
              <a:t>	- Action PEF : Initiation au rôle d’Arbitre Assistant – nov. 2021</a:t>
            </a:r>
            <a:br>
              <a:rPr lang="fr-FR" sz="3000" dirty="0" smtClean="0"/>
            </a:br>
            <a:r>
              <a:rPr lang="fr-FR" sz="3000" dirty="0"/>
              <a:t/>
            </a:r>
            <a:br>
              <a:rPr lang="fr-FR" sz="3000" dirty="0"/>
            </a:br>
            <a:r>
              <a:rPr lang="fr-FR" sz="3000" dirty="0" smtClean="0"/>
              <a:t>	- </a:t>
            </a:r>
            <a:r>
              <a:rPr lang="fr-FR" sz="3000" u="sng" dirty="0" smtClean="0"/>
              <a:t>3 phases en D2 : </a:t>
            </a:r>
            <a:r>
              <a:rPr lang="fr-FR" sz="3000" dirty="0" smtClean="0"/>
              <a:t/>
            </a:r>
            <a:br>
              <a:rPr lang="fr-FR" sz="3000" dirty="0" smtClean="0"/>
            </a:br>
            <a:r>
              <a:rPr lang="fr-FR" sz="3000" dirty="0"/>
              <a:t>	</a:t>
            </a:r>
            <a:r>
              <a:rPr lang="fr-FR" sz="3000" dirty="0" smtClean="0"/>
              <a:t>	- phase 1 : 4 matchs - 2V - 1N - 1D (17 BP - 24 BC)</a:t>
            </a:r>
            <a:br>
              <a:rPr lang="fr-FR" sz="3000" dirty="0" smtClean="0"/>
            </a:br>
            <a:r>
              <a:rPr lang="fr-FR" sz="3000" dirty="0" smtClean="0"/>
              <a:t>		- </a:t>
            </a:r>
            <a:r>
              <a:rPr lang="fr-FR" sz="3000" dirty="0"/>
              <a:t>phase </a:t>
            </a:r>
            <a:r>
              <a:rPr lang="fr-FR" sz="3000" dirty="0" smtClean="0"/>
              <a:t>2 </a:t>
            </a:r>
            <a:r>
              <a:rPr lang="fr-FR" sz="3000" dirty="0"/>
              <a:t>: 4 matchs </a:t>
            </a:r>
            <a:r>
              <a:rPr lang="fr-FR" sz="3000" dirty="0" smtClean="0"/>
              <a:t>- 1V - </a:t>
            </a:r>
            <a:r>
              <a:rPr lang="fr-FR" sz="3000" dirty="0"/>
              <a:t>1N </a:t>
            </a:r>
            <a:r>
              <a:rPr lang="fr-FR" sz="3000" dirty="0" smtClean="0"/>
              <a:t>- 1D - 1F </a:t>
            </a:r>
            <a:r>
              <a:rPr lang="fr-FR" sz="3000" dirty="0"/>
              <a:t>(</a:t>
            </a:r>
            <a:r>
              <a:rPr lang="fr-FR" sz="3000" dirty="0" smtClean="0"/>
              <a:t>13 BP - 15 </a:t>
            </a:r>
            <a:r>
              <a:rPr lang="fr-FR" sz="3000" dirty="0"/>
              <a:t>BC</a:t>
            </a:r>
            <a:r>
              <a:rPr lang="fr-FR" sz="3000" dirty="0" smtClean="0"/>
              <a:t>)</a:t>
            </a:r>
            <a:br>
              <a:rPr lang="fr-FR" sz="3000" dirty="0" smtClean="0"/>
            </a:br>
            <a:r>
              <a:rPr lang="fr-FR" sz="3000" dirty="0" smtClean="0"/>
              <a:t>		- </a:t>
            </a:r>
            <a:r>
              <a:rPr lang="fr-FR" sz="3000" dirty="0"/>
              <a:t>phase </a:t>
            </a:r>
            <a:r>
              <a:rPr lang="fr-FR" sz="3000" dirty="0" smtClean="0"/>
              <a:t>3 </a:t>
            </a:r>
            <a:r>
              <a:rPr lang="fr-FR" sz="3000" dirty="0"/>
              <a:t>: </a:t>
            </a:r>
            <a:r>
              <a:rPr lang="fr-FR" sz="3000" dirty="0" smtClean="0"/>
              <a:t>7 </a:t>
            </a:r>
            <a:r>
              <a:rPr lang="fr-FR" sz="3000" dirty="0"/>
              <a:t>matchs </a:t>
            </a:r>
            <a:r>
              <a:rPr lang="fr-FR" sz="3000" dirty="0" smtClean="0"/>
              <a:t>- 5V - 0N - 2D (41 </a:t>
            </a:r>
            <a:r>
              <a:rPr lang="fr-FR" sz="3000" dirty="0"/>
              <a:t>BP – </a:t>
            </a:r>
            <a:r>
              <a:rPr lang="fr-FR" sz="3000" dirty="0" smtClean="0"/>
              <a:t>27 </a:t>
            </a:r>
            <a:r>
              <a:rPr lang="fr-FR" sz="3000" dirty="0"/>
              <a:t>BC)</a:t>
            </a:r>
          </a:p>
        </p:txBody>
      </p:sp>
    </p:spTree>
    <p:extLst>
      <p:ext uri="{BB962C8B-B14F-4D97-AF65-F5344CB8AC3E}">
        <p14:creationId xmlns:p14="http://schemas.microsoft.com/office/powerpoint/2010/main" val="47444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6" y="257328"/>
            <a:ext cx="1965964" cy="2340869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62514" y="6356350"/>
            <a:ext cx="11292028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7</a:t>
            </a:fld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U13 F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34" y="847515"/>
            <a:ext cx="7381931" cy="55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5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6" y="257328"/>
            <a:ext cx="1965964" cy="2340869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24833" y="6356350"/>
            <a:ext cx="10940336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8</a:t>
            </a:fld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U13 F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15" y="824628"/>
            <a:ext cx="6595585" cy="54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6" y="257328"/>
            <a:ext cx="1965964" cy="2340869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4639" y="6356350"/>
            <a:ext cx="11481401" cy="365125"/>
          </a:xfrm>
        </p:spPr>
        <p:txBody>
          <a:bodyPr/>
          <a:lstStyle/>
          <a:p>
            <a:r>
              <a:rPr lang="fr-FR" dirty="0" smtClean="0"/>
              <a:t>Section Féminine - Foyer Espérance de Trélazé - Réunion du jeudi 09 juin 2022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8F48-9627-49B3-896A-26AC5BB75E66}" type="slidenum">
              <a:rPr lang="fr-FR" smtClean="0"/>
              <a:t>9</a:t>
            </a:fld>
            <a:endParaRPr lang="fr-FR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392488" y="344213"/>
            <a:ext cx="5694218" cy="10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Bilan de la saison 2021-2022 – U13 F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54" y="847515"/>
            <a:ext cx="7259492" cy="54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1629</Words>
  <Application>Microsoft Office PowerPoint</Application>
  <PresentationFormat>Grand écran</PresentationFormat>
  <Paragraphs>129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Thème Office</vt:lpstr>
      <vt:lpstr>Foyer Espérance de Trélazé Section Féminine (60 joueuses)  </vt:lpstr>
      <vt:lpstr>1) Bilan de la saison 2021-2022 :  - École de football  - U13 F  - U18 F  - Senior F  2) Projection saison 2022-2023</vt:lpstr>
      <vt:lpstr> - Effectif de 6 licenciées de U6 F à U10F : Telma, Aya B., Ilyana, Aya K., Juliette et Lily    - Entrainement le mercredi après-midi    - Participation à 12 plateaux le samedi    - Éducatrice et éducateurs : Géraldine, Gaëtan et Enzo   - Autres actions : Arbre de Noël, Téléthon, Portes Ouvertes et Foot Indoor Féminin (U6 à U11F) </vt:lpstr>
      <vt:lpstr>Père Noël                                                                                                                     Plateau aux Ponts de Cé                  </vt:lpstr>
      <vt:lpstr>Foot Indoor Féminin – U6 F à U11 F – samedi 6 novembre 2021</vt:lpstr>
      <vt:lpstr> - Effectif de 13 licenciées de U11 F à U13 F    - Entrainement le lundi (18h-19h30) et le mercredi (17h-18h30)     - Éducateurs : Thomas et Baptiste  - Accompagnateurs : U18F et Parents nombreux et assidus !   - Action PEF : Initiation au rôle d’Arbitre Assistant – nov. 2021   - 3 phases en D2 :    - phase 1 : 4 matchs - 2V - 1N - 1D (17 BP - 24 BC)   - phase 2 : 4 matchs - 1V - 1N - 1D - 1F (13 BP - 15 BC)   - phase 3 : 7 matchs - 5V - 0N - 2D (41 BP – 27 BC)</vt:lpstr>
      <vt:lpstr>Présentation PowerPoint</vt:lpstr>
      <vt:lpstr>Présentation PowerPoint</vt:lpstr>
      <vt:lpstr>Présentation PowerPoint</vt:lpstr>
      <vt:lpstr>Présentation PowerPoint</vt:lpstr>
      <vt:lpstr> Action PEF : Initiation au rôle d’Arbitre Assistant – nov. 2021</vt:lpstr>
      <vt:lpstr>- Effectif de 18 licenciées + Tess (U14 F) à l’entrainement   - Entrainement le mardi et le jeudi (19h15 - 20h45)    - Éducateurs : Thomas, Rémi et David - Dirigeants : Stéphane, Didier et Pierre  - Coupe des Pays de la Loire : éliminée en 1/8ème de finale (St Georges Guyonnier – 1 à 14) - Coupe de l’Anjou : éliminée au 2nd tour (Montreuil – 10 à 0)  - 2 phases en championnat D1 :   - phase 1 (2ème) : 7 matchs - 6V - 0N - 1D (35 BP - 11 BC)  - phase 2 (1ère) : 7 matchs - 6V - 0N - 1D (17 BP – 7 BC)</vt:lpstr>
      <vt:lpstr>Buteuses – Match Off.                  </vt:lpstr>
      <vt:lpstr>Présentation PowerPoint</vt:lpstr>
      <vt:lpstr>Présentation PowerPoint</vt:lpstr>
      <vt:lpstr>Présentation PowerPoint</vt:lpstr>
      <vt:lpstr>- Effectif de 20 licenciées - Entrainement le mardi et le jeudi (19h15 - 20h45) - Éducateurs : Thomas, Rémi et David - Supporters « fidèles » : Camille, Luigi et Thiago - Coupe de France : éliminée au 2ème tour (Le Mans Villaret - 2 à 2 - 3 à 0 tab) - Coupe des Pays de la Loire : éliminée au 5ème tour (Loroux Divatte - 1 à 3) - Coupe de l’Anjou : éliminée au 2nd tour (Montreuil - 3 à 4) - Coupe de l’Anjou « Futsal » : éliminée en ½ finale (Angers NDC - 0 à 6) - Challenge de l’Anjou : vainqueur en finale (E/JS Layon-Chemilllé - 5 à 0)  - 2 phases en championnat D2-D1 :   - phase 1 (1ère D2 ) : 5 matchs - 5V - 0N - 0D (32 BP - 0 BC)  - phase 2 (1ère D1) : 7 matchs - 5V - 2N - 0D (24 BP - 1 BC)</vt:lpstr>
      <vt:lpstr>Buteuses – Match Off.                  </vt:lpstr>
      <vt:lpstr>Présentation PowerPoint</vt:lpstr>
      <vt:lpstr>Présentation PowerPoint</vt:lpstr>
      <vt:lpstr>Présentation PowerPoint</vt:lpstr>
      <vt:lpstr>Remerciements  - Joueuses - Parents - Dirigeantes et Dirigeants - Rémi et Thomas  … et tous les bénévoles du club </vt:lpstr>
      <vt:lpstr> Projection saison 2022-2023  - Pratique Futsal - Effectif à date - Simulation 1 et 2 - Qui m’encadre ? - Quand je m’entraine ? </vt:lpstr>
      <vt:lpstr> Le club a « fusionné-absorbé » un club « Futsal » de Trélazé (SC Diabolos Trélazé). Cela permettra dès la saison prochaine de proposer à ses licencié.es cette nouvelle pratique.</vt:lpstr>
      <vt:lpstr>Présentation PowerPoint</vt:lpstr>
      <vt:lpstr>Présentation PowerPoint</vt:lpstr>
      <vt:lpstr>Présentation PowerPoint</vt:lpstr>
      <vt:lpstr>Staff   Quelles éducatrices et quels éducateurs pour encadrer la saison prochaine ? </vt:lpstr>
      <vt:lpstr>École de Football : Rémi, Gaëtan, Nicolas, … U13 F : Géraldine et Camille U15 F : Mélanie et Océane U18 F : en attente Senior F : David, Thomas </vt:lpstr>
      <vt:lpstr>Quand je m’entraîne ?  (Version 2 à valider lundi 13/06)   </vt:lpstr>
      <vt:lpstr>École 2 Football : mercredi après-midi  U13 F - U15 F : mardi et jeudi (18h à 19h30)  U18 F : Lundi - Mercredi (19h45-21h15)  Senior F : Mardi (19h30-21h) et Vendredi (19h15-20h45)... Reprise lundi 15 août !</vt:lpstr>
      <vt:lpstr>Questions / réponses ?   </vt:lpstr>
      <vt:lpstr>Merci Rémi !</vt:lpstr>
    </vt:vector>
  </TitlesOfParts>
  <Company>Alturing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Foyer Espérance de Trélazé  Section Football Pôle Féminin</dc:title>
  <dc:creator>.</dc:creator>
  <cp:lastModifiedBy>.</cp:lastModifiedBy>
  <cp:revision>36</cp:revision>
  <dcterms:created xsi:type="dcterms:W3CDTF">2022-06-08T10:40:26Z</dcterms:created>
  <dcterms:modified xsi:type="dcterms:W3CDTF">2022-06-10T12:24:05Z</dcterms:modified>
</cp:coreProperties>
</file>